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22525"/>
  <p:notesSz cx="6858000" cy="9144000"/>
  <p:defaultTextStyle>
    <a:defPPr>
      <a:defRPr lang="cs-CZ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4660"/>
  </p:normalViewPr>
  <p:slideViewPr>
    <p:cSldViewPr>
      <p:cViewPr>
        <p:scale>
          <a:sx n="50" d="100"/>
          <a:sy n="50" d="100"/>
        </p:scale>
        <p:origin x="-2598" y="36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F27D2-08D9-4818-AAA6-D8D19E60D073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B5775-F33F-40D9-BFB4-B17EAB413E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135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B5775-F33F-40D9-BFB4-B17EAB413E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198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4697788"/>
            <a:ext cx="9089390" cy="324154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857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26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814536" y="808636"/>
            <a:ext cx="1804512" cy="17201872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1004" y="808636"/>
            <a:ext cx="5235311" cy="172018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870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24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  <a:prstGeom prst="rect">
            <a:avLst/>
          </a:prstGeo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684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1004" y="4704787"/>
            <a:ext cx="3519911" cy="13305723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99138" y="4704787"/>
            <a:ext cx="3519911" cy="13305723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6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3385066"/>
            <a:ext cx="4726630" cy="1410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4795800"/>
            <a:ext cx="4726630" cy="871295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56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42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3" y="602103"/>
            <a:ext cx="5977908" cy="12906656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49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D5BE17B6-AB23-4B35-813D-CD204669BA8A}" type="datetimeFigureOut">
              <a:rPr lang="cs-CZ" smtClean="0"/>
              <a:pPr/>
              <a:t>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/>
          <a:lstStyle/>
          <a:p>
            <a:fld id="{62D7EFA6-9ACD-4957-92E5-73E626F02C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17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752" y="13988739"/>
            <a:ext cx="1270540" cy="77332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250354" y="14083012"/>
            <a:ext cx="439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www.science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ZOOM</a:t>
            </a:r>
            <a:r>
              <a:rPr lang="cs-CZ" sz="3200" b="1" dirty="0" smtClean="0"/>
              <a:t>.cz</a:t>
            </a:r>
            <a:endParaRPr lang="cs-CZ" sz="3200" b="1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1818308" y="21644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dirty="0" smtClean="0"/>
              <a:t>…přiblížíme Vám fascinující svět </a:t>
            </a:r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</a:rPr>
              <a:t>vědy a poznání</a:t>
            </a:r>
            <a:endParaRPr lang="cs-CZ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 userDrawn="1"/>
        </p:nvSpPr>
        <p:spPr>
          <a:xfrm rot="16200000">
            <a:off x="-5624462" y="5735118"/>
            <a:ext cx="135896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0" b="1" kern="0" spc="-500" dirty="0" smtClean="0">
                <a:solidFill>
                  <a:schemeClr val="accent6">
                    <a:lumMod val="75000"/>
                  </a:schemeClr>
                </a:solidFill>
              </a:rPr>
              <a:t>VĚDA</a:t>
            </a:r>
            <a:r>
              <a:rPr lang="cs-CZ" sz="12500" b="1" kern="0" spc="-500" dirty="0" smtClean="0"/>
              <a:t> PRO </a:t>
            </a:r>
            <a:r>
              <a:rPr lang="cs-CZ" sz="12500" b="1" kern="0" spc="-500" dirty="0" smtClean="0">
                <a:solidFill>
                  <a:schemeClr val="accent6">
                    <a:lumMod val="75000"/>
                  </a:schemeClr>
                </a:solidFill>
              </a:rPr>
              <a:t>KAŽDÉHO</a:t>
            </a:r>
            <a:r>
              <a:rPr lang="cs-CZ" sz="12500" b="1" kern="0" spc="-500" dirty="0" smtClean="0"/>
              <a:t>!</a:t>
            </a:r>
            <a:endParaRPr lang="cs-CZ" sz="12500" b="1" kern="0" spc="-500" dirty="0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1818308" y="175177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/>
              <a:t>zveme Vás na popularizační workshop  </a:t>
            </a:r>
            <a:r>
              <a:rPr lang="cs-CZ" sz="2400" dirty="0" err="1" smtClean="0"/>
              <a:t>scienceZOOMcafé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14" name="Picture 3" descr="F:\Science zoom final\JPG\SZC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923" y="2248484"/>
            <a:ext cx="6356361" cy="63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 userDrawn="1"/>
        </p:nvSpPr>
        <p:spPr>
          <a:xfrm>
            <a:off x="2253927" y="13033872"/>
            <a:ext cx="8136905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Více informací na www.sciencezoom.cz a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"/>
          <a:stretch/>
        </p:blipFill>
        <p:spPr bwMode="auto">
          <a:xfrm>
            <a:off x="9667180" y="13084685"/>
            <a:ext cx="403375" cy="40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ázek 14" descr="C:\Users\lysenko\Pictures\LOGA\OPVK\logolink OPVK_HOR_RGB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233" y="14035875"/>
            <a:ext cx="3645027" cy="67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526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721444"/>
              </p:ext>
            </p:extLst>
          </p:nvPr>
        </p:nvGraphicFramePr>
        <p:xfrm>
          <a:off x="2250354" y="8353350"/>
          <a:ext cx="8164165" cy="46805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64165"/>
              </a:tblGrid>
              <a:tr h="1967849">
                <a:tc>
                  <a:txBody>
                    <a:bodyPr/>
                    <a:lstStyle/>
                    <a:p>
                      <a:pPr algn="r"/>
                      <a:r>
                        <a:rPr lang="cs-CZ" sz="3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Je na čase začít stavět </a:t>
                      </a:r>
                      <a:r>
                        <a:rPr lang="cs-CZ" sz="36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Noemovu</a:t>
                      </a:r>
                      <a:r>
                        <a:rPr lang="cs-CZ" sz="3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archu? </a:t>
                      </a:r>
                    </a:p>
                    <a:p>
                      <a:pPr algn="r"/>
                      <a:r>
                        <a:rPr lang="cs-CZ" sz="3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povodních, výkyvech počasí </a:t>
                      </a:r>
                    </a:p>
                    <a:p>
                      <a:pPr algn="r"/>
                      <a:r>
                        <a:rPr lang="cs-CZ" sz="3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klimatických změnách.</a:t>
                      </a:r>
                      <a:endParaRPr lang="cs-CZ" sz="3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94044">
                <a:tc>
                  <a:txBody>
                    <a:bodyPr/>
                    <a:lstStyle/>
                    <a:p>
                      <a:pPr algn="r"/>
                      <a:r>
                        <a:rPr lang="cs-CZ" sz="4000" b="1" dirty="0" smtClean="0"/>
                        <a:t>17.</a:t>
                      </a:r>
                      <a:r>
                        <a:rPr lang="cs-CZ" sz="4000" b="1" baseline="0" dirty="0" smtClean="0"/>
                        <a:t> září </a:t>
                      </a:r>
                      <a:r>
                        <a:rPr lang="cs-CZ" sz="4000" b="1" baseline="0" dirty="0" smtClean="0"/>
                        <a:t>2013 od 16:30</a:t>
                      </a:r>
                      <a:endParaRPr lang="cs-CZ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9347"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Tomáš</a:t>
                      </a:r>
                      <a:r>
                        <a:rPr lang="cs-CZ" sz="2000" b="1" baseline="0" dirty="0" smtClean="0"/>
                        <a:t> Kučera (Přírodovědecká fakulta JU)</a:t>
                      </a:r>
                    </a:p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Andrea Kučerová (Botanický ústav AV ČR)</a:t>
                      </a:r>
                      <a:endParaRPr lang="cs-CZ" sz="2000" b="1" dirty="0" smtClean="0"/>
                    </a:p>
                  </a:txBody>
                  <a:tcPr anchor="ctr"/>
                </a:tc>
              </a:tr>
              <a:tr h="1139280">
                <a:tc>
                  <a:txBody>
                    <a:bodyPr/>
                    <a:lstStyle/>
                    <a:p>
                      <a:pPr algn="r"/>
                      <a:r>
                        <a:rPr lang="cs-C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Určeno pro středoškoláky/vysokoškoláky,</a:t>
                      </a:r>
                      <a:r>
                        <a:rPr lang="cs-CZ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žáky ZŠ/pedagogy/odbornou i laickou veřejnost</a:t>
                      </a:r>
                      <a:r>
                        <a:rPr lang="cs-C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Restaurant Modrý dveře, Biskupská 1, České Budějovice 370 01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250356" y="13537926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Zodpovědný kreativní manažer –  Eva Kalmíková, ekalmikova@prf.jcu.cz, 387 775 563 </a:t>
            </a:r>
          </a:p>
        </p:txBody>
      </p:sp>
    </p:spTree>
    <p:extLst>
      <p:ext uri="{BB962C8B-B14F-4D97-AF65-F5344CB8AC3E}">
        <p14:creationId xmlns:p14="http://schemas.microsoft.com/office/powerpoint/2010/main" xmlns="" val="4182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72</Words>
  <Application>Microsoft Office PowerPoint</Application>
  <PresentationFormat>Vlastní</PresentationFormat>
  <Paragraphs>10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Snímek 1</vt:lpstr>
    </vt:vector>
  </TitlesOfParts>
  <Company>JU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Tomáš Lysenko-Chvíla</dc:creator>
  <cp:lastModifiedBy>Marie Malechová</cp:lastModifiedBy>
  <cp:revision>23</cp:revision>
  <dcterms:created xsi:type="dcterms:W3CDTF">2012-09-04T07:19:12Z</dcterms:created>
  <dcterms:modified xsi:type="dcterms:W3CDTF">2013-09-05T09:33:34Z</dcterms:modified>
</cp:coreProperties>
</file>